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6449967" cy="1661993"/>
          </a:xfrm>
        </p:spPr>
        <p:txBody>
          <a:bodyPr/>
          <a:lstStyle/>
          <a:p>
            <a:r>
              <a:rPr lang="en-US" dirty="0"/>
              <a:t>Next Generation Functional &amp; Visual Testing powered by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Anand </a:t>
            </a:r>
            <a:r>
              <a:rPr lang="es-ES" dirty="0" err="1"/>
              <a:t>Bagmar</a:t>
            </a:r>
            <a:endParaRPr lang="es-ES" dirty="0"/>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Quality</a:t>
            </a:r>
            <a:r>
              <a:rPr lang="es-ES" dirty="0"/>
              <a:t> </a:t>
            </a:r>
            <a:r>
              <a:rPr lang="es-ES" dirty="0" err="1"/>
              <a:t>Evangelist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Lufga</vt:lpstr>
      <vt:lpstr>Arial</vt:lpstr>
      <vt:lpstr>Segoe UI</vt:lpstr>
      <vt:lpstr>Consolas</vt:lpstr>
      <vt:lpstr>White Template</vt:lpstr>
      <vt:lpstr>CorelDRAW</vt:lpstr>
      <vt:lpstr>Presentación de PowerPoint</vt:lpstr>
      <vt:lpstr>Next Generation Functional &amp; Visual Testing powered by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2022-03-14T20:01:24Z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